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9" r:id="rId4"/>
    <p:sldId id="260" r:id="rId5"/>
    <p:sldId id="256" r:id="rId6"/>
    <p:sldId id="257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253" y="-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3.infourok.ru/uploads/ex/12bc/0003cfc3-7236e479/img3.jpg"/>
          <p:cNvPicPr>
            <a:picLocks noChangeAspect="1" noChangeArrowheads="1"/>
          </p:cNvPicPr>
          <p:nvPr/>
        </p:nvPicPr>
        <p:blipFill>
          <a:blip r:embed="rId2"/>
          <a:srcRect b="75619"/>
          <a:stretch>
            <a:fillRect/>
          </a:stretch>
        </p:blipFill>
        <p:spPr bwMode="auto">
          <a:xfrm>
            <a:off x="214290" y="785786"/>
            <a:ext cx="6572296" cy="1201792"/>
          </a:xfrm>
          <a:prstGeom prst="rect">
            <a:avLst/>
          </a:prstGeom>
          <a:noFill/>
        </p:spPr>
      </p:pic>
      <p:pic>
        <p:nvPicPr>
          <p:cNvPr id="18436" name="Picture 4" descr="http://umm4.com/wp-content/uploads/2011/09/massazhnyj-kovrik-dlya-detej-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9" y="2285983"/>
            <a:ext cx="4994334" cy="5874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s.myshared.ru/17/1075500/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nfoorto.ru/wp-content/uploads/2016/08/kak-vylechit-ploskostopie-u-rebenka-768x6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8" y="4286248"/>
            <a:ext cx="5643602" cy="4629199"/>
          </a:xfrm>
          <a:prstGeom prst="rect">
            <a:avLst/>
          </a:prstGeom>
          <a:noFill/>
        </p:spPr>
      </p:pic>
      <p:pic>
        <p:nvPicPr>
          <p:cNvPr id="16388" name="Picture 4" descr="https://ds03.infourok.ru/uploads/ex/12bc/0003cfc3-7236e479/img3.jpg"/>
          <p:cNvPicPr>
            <a:picLocks noChangeAspect="1" noChangeArrowheads="1"/>
          </p:cNvPicPr>
          <p:nvPr/>
        </p:nvPicPr>
        <p:blipFill>
          <a:blip r:embed="rId3"/>
          <a:srcRect l="16544" t="25542" r="14667" b="8281"/>
          <a:stretch>
            <a:fillRect/>
          </a:stretch>
        </p:blipFill>
        <p:spPr bwMode="auto">
          <a:xfrm>
            <a:off x="571480" y="142844"/>
            <a:ext cx="5643578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spbbolinet.ru/wp-content/uploads/stopa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" y="-32"/>
            <a:ext cx="6858024" cy="9189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remont-svoimi-rukami-video.ru/gallery/kompleks-igrovyh-uprajneniy-dlya-preduprejdeniya-ploskostopiya-v-detskom-sadu-175-large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remont-svoimi-rukami-video.ru/gallery/kompleks-igrovyh-uprajneniy-dlya-preduprejdeniya-ploskostopiya-v-detskom-sadu-175-large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remont-svoimi-rukami-video.ru/gallery/kompleks-igrovyh-uprajneniy-dlya-preduprejdeniya-ploskostopiya-v-detskom-sadu-175-large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3" y="298450"/>
            <a:ext cx="6213475" cy="854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00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2017-11-14T13:18:52Z</dcterms:created>
  <dcterms:modified xsi:type="dcterms:W3CDTF">2017-11-14T13:35:13Z</dcterms:modified>
</cp:coreProperties>
</file>